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77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86" r:id="rId22"/>
    <p:sldId id="279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FFDC6D"/>
    <a:srgbClr val="FFE699"/>
    <a:srgbClr val="FFF1C5"/>
    <a:srgbClr val="00642D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1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1B744BC-2566-4301-B19C-BB7C4416A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783F4D-3EF6-4E58-BDC0-BC5EA9E66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4FD9-980C-4201-A3BC-E87B56D10092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5BCAF1-F390-4AA8-969B-BB44AA986D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E2205A-FC94-42A8-882A-6ADFE0ACE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FE29-DFB7-4868-9B6C-7FF23D11DA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23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id="{6B689F9F-AC3D-4E86-85C8-27D876409E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643"/>
            <a:ext cx="12191236" cy="6856713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F6F73BB7-3460-48CA-8D89-E0D4541FCD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72" y="6083007"/>
            <a:ext cx="1387430" cy="456206"/>
          </a:xfrm>
          <a:prstGeom prst="rect">
            <a:avLst/>
          </a:prstGeom>
        </p:spPr>
      </p:pic>
      <p:grpSp>
        <p:nvGrpSpPr>
          <p:cNvPr id="57" name="Agrupar 56">
            <a:extLst>
              <a:ext uri="{FF2B5EF4-FFF2-40B4-BE49-F238E27FC236}">
                <a16:creationId xmlns:a16="http://schemas.microsoft.com/office/drawing/2014/main" id="{25A4C810-EBBA-4507-A398-687EAA93B918}"/>
              </a:ext>
            </a:extLst>
          </p:cNvPr>
          <p:cNvGrpSpPr/>
          <p:nvPr userDrawn="1"/>
        </p:nvGrpSpPr>
        <p:grpSpPr>
          <a:xfrm>
            <a:off x="162487" y="195163"/>
            <a:ext cx="3097200" cy="821333"/>
            <a:chOff x="162487" y="195163"/>
            <a:chExt cx="3097200" cy="821333"/>
          </a:xfrm>
        </p:grpSpPr>
        <p:sp>
          <p:nvSpPr>
            <p:cNvPr id="109" name="Google Shape;43;p2">
              <a:extLst>
                <a:ext uri="{FF2B5EF4-FFF2-40B4-BE49-F238E27FC236}">
                  <a16:creationId xmlns:a16="http://schemas.microsoft.com/office/drawing/2014/main" id="{C371D5AB-5A27-4BB9-A322-003F4F12001C}"/>
                </a:ext>
              </a:extLst>
            </p:cNvPr>
            <p:cNvSpPr/>
            <p:nvPr/>
          </p:nvSpPr>
          <p:spPr>
            <a:xfrm>
              <a:off x="1624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44;p2">
              <a:extLst>
                <a:ext uri="{FF2B5EF4-FFF2-40B4-BE49-F238E27FC236}">
                  <a16:creationId xmlns:a16="http://schemas.microsoft.com/office/drawing/2014/main" id="{8A2E4B1F-A083-4FC6-B6F5-527340D38CFA}"/>
                </a:ext>
              </a:extLst>
            </p:cNvPr>
            <p:cNvSpPr/>
            <p:nvPr/>
          </p:nvSpPr>
          <p:spPr>
            <a:xfrm>
              <a:off x="5392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45;p2">
              <a:extLst>
                <a:ext uri="{FF2B5EF4-FFF2-40B4-BE49-F238E27FC236}">
                  <a16:creationId xmlns:a16="http://schemas.microsoft.com/office/drawing/2014/main" id="{3624750C-F034-4BB8-9E1A-1CBDACFAD777}"/>
                </a:ext>
              </a:extLst>
            </p:cNvPr>
            <p:cNvSpPr/>
            <p:nvPr/>
          </p:nvSpPr>
          <p:spPr>
            <a:xfrm>
              <a:off x="9160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46;p2">
              <a:extLst>
                <a:ext uri="{FF2B5EF4-FFF2-40B4-BE49-F238E27FC236}">
                  <a16:creationId xmlns:a16="http://schemas.microsoft.com/office/drawing/2014/main" id="{A6DE1B72-0DDF-4A32-A7B1-C3D8CD3DF8B9}"/>
                </a:ext>
              </a:extLst>
            </p:cNvPr>
            <p:cNvSpPr/>
            <p:nvPr/>
          </p:nvSpPr>
          <p:spPr>
            <a:xfrm>
              <a:off x="12928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47;p2">
              <a:extLst>
                <a:ext uri="{FF2B5EF4-FFF2-40B4-BE49-F238E27FC236}">
                  <a16:creationId xmlns:a16="http://schemas.microsoft.com/office/drawing/2014/main" id="{0B9090DF-C6C6-4FCA-80A8-1A0CB4D495AA}"/>
                </a:ext>
              </a:extLst>
            </p:cNvPr>
            <p:cNvSpPr/>
            <p:nvPr/>
          </p:nvSpPr>
          <p:spPr>
            <a:xfrm>
              <a:off x="16696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48;p2">
              <a:extLst>
                <a:ext uri="{FF2B5EF4-FFF2-40B4-BE49-F238E27FC236}">
                  <a16:creationId xmlns:a16="http://schemas.microsoft.com/office/drawing/2014/main" id="{3EC2745D-5F5C-412E-BE21-57A248D60927}"/>
                </a:ext>
              </a:extLst>
            </p:cNvPr>
            <p:cNvSpPr/>
            <p:nvPr/>
          </p:nvSpPr>
          <p:spPr>
            <a:xfrm>
              <a:off x="20464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49;p2">
              <a:extLst>
                <a:ext uri="{FF2B5EF4-FFF2-40B4-BE49-F238E27FC236}">
                  <a16:creationId xmlns:a16="http://schemas.microsoft.com/office/drawing/2014/main" id="{BC1094BC-6DCF-4F5B-B16F-ACE20E1B780B}"/>
                </a:ext>
              </a:extLst>
            </p:cNvPr>
            <p:cNvSpPr/>
            <p:nvPr/>
          </p:nvSpPr>
          <p:spPr>
            <a:xfrm>
              <a:off x="24232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50;p2">
              <a:extLst>
                <a:ext uri="{FF2B5EF4-FFF2-40B4-BE49-F238E27FC236}">
                  <a16:creationId xmlns:a16="http://schemas.microsoft.com/office/drawing/2014/main" id="{358C7B88-5831-4492-AA6D-35D5226293A0}"/>
                </a:ext>
              </a:extLst>
            </p:cNvPr>
            <p:cNvSpPr/>
            <p:nvPr/>
          </p:nvSpPr>
          <p:spPr>
            <a:xfrm>
              <a:off x="28000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51;p2">
              <a:extLst>
                <a:ext uri="{FF2B5EF4-FFF2-40B4-BE49-F238E27FC236}">
                  <a16:creationId xmlns:a16="http://schemas.microsoft.com/office/drawing/2014/main" id="{A667CF25-D5F7-4962-9F56-EF608C14EDC9}"/>
                </a:ext>
              </a:extLst>
            </p:cNvPr>
            <p:cNvSpPr/>
            <p:nvPr/>
          </p:nvSpPr>
          <p:spPr>
            <a:xfrm>
              <a:off x="31768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53;p2">
              <a:extLst>
                <a:ext uri="{FF2B5EF4-FFF2-40B4-BE49-F238E27FC236}">
                  <a16:creationId xmlns:a16="http://schemas.microsoft.com/office/drawing/2014/main" id="{B5029CBF-0736-4C17-B97D-C9B82784D0AE}"/>
                </a:ext>
              </a:extLst>
            </p:cNvPr>
            <p:cNvSpPr/>
            <p:nvPr/>
          </p:nvSpPr>
          <p:spPr>
            <a:xfrm>
              <a:off x="1624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54;p2">
              <a:extLst>
                <a:ext uri="{FF2B5EF4-FFF2-40B4-BE49-F238E27FC236}">
                  <a16:creationId xmlns:a16="http://schemas.microsoft.com/office/drawing/2014/main" id="{FD1D019B-1D17-4FFB-AA49-8B81B14D7218}"/>
                </a:ext>
              </a:extLst>
            </p:cNvPr>
            <p:cNvSpPr/>
            <p:nvPr/>
          </p:nvSpPr>
          <p:spPr>
            <a:xfrm>
              <a:off x="5392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55;p2">
              <a:extLst>
                <a:ext uri="{FF2B5EF4-FFF2-40B4-BE49-F238E27FC236}">
                  <a16:creationId xmlns:a16="http://schemas.microsoft.com/office/drawing/2014/main" id="{AF9C23E8-0976-4AF7-AB3B-11D21917F42A}"/>
                </a:ext>
              </a:extLst>
            </p:cNvPr>
            <p:cNvSpPr/>
            <p:nvPr/>
          </p:nvSpPr>
          <p:spPr>
            <a:xfrm>
              <a:off x="9160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56;p2">
              <a:extLst>
                <a:ext uri="{FF2B5EF4-FFF2-40B4-BE49-F238E27FC236}">
                  <a16:creationId xmlns:a16="http://schemas.microsoft.com/office/drawing/2014/main" id="{E862C56E-49B4-43E4-B351-922F0ED4C921}"/>
                </a:ext>
              </a:extLst>
            </p:cNvPr>
            <p:cNvSpPr/>
            <p:nvPr/>
          </p:nvSpPr>
          <p:spPr>
            <a:xfrm>
              <a:off x="12928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57;p2">
              <a:extLst>
                <a:ext uri="{FF2B5EF4-FFF2-40B4-BE49-F238E27FC236}">
                  <a16:creationId xmlns:a16="http://schemas.microsoft.com/office/drawing/2014/main" id="{87F65B08-36E9-4B6D-B155-B38ED075AA35}"/>
                </a:ext>
              </a:extLst>
            </p:cNvPr>
            <p:cNvSpPr/>
            <p:nvPr/>
          </p:nvSpPr>
          <p:spPr>
            <a:xfrm>
              <a:off x="16696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58;p2">
              <a:extLst>
                <a:ext uri="{FF2B5EF4-FFF2-40B4-BE49-F238E27FC236}">
                  <a16:creationId xmlns:a16="http://schemas.microsoft.com/office/drawing/2014/main" id="{C11C34CA-4515-4591-A058-0FAD9B60BCD2}"/>
                </a:ext>
              </a:extLst>
            </p:cNvPr>
            <p:cNvSpPr/>
            <p:nvPr/>
          </p:nvSpPr>
          <p:spPr>
            <a:xfrm>
              <a:off x="20464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59;p2">
              <a:extLst>
                <a:ext uri="{FF2B5EF4-FFF2-40B4-BE49-F238E27FC236}">
                  <a16:creationId xmlns:a16="http://schemas.microsoft.com/office/drawing/2014/main" id="{725D7EA2-B3CB-42D6-97FB-4CE27D4194E3}"/>
                </a:ext>
              </a:extLst>
            </p:cNvPr>
            <p:cNvSpPr/>
            <p:nvPr/>
          </p:nvSpPr>
          <p:spPr>
            <a:xfrm>
              <a:off x="24232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60;p2">
              <a:extLst>
                <a:ext uri="{FF2B5EF4-FFF2-40B4-BE49-F238E27FC236}">
                  <a16:creationId xmlns:a16="http://schemas.microsoft.com/office/drawing/2014/main" id="{B96C0A96-5930-4B11-BB39-5D95474341DC}"/>
                </a:ext>
              </a:extLst>
            </p:cNvPr>
            <p:cNvSpPr/>
            <p:nvPr/>
          </p:nvSpPr>
          <p:spPr>
            <a:xfrm>
              <a:off x="28000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61;p2">
              <a:extLst>
                <a:ext uri="{FF2B5EF4-FFF2-40B4-BE49-F238E27FC236}">
                  <a16:creationId xmlns:a16="http://schemas.microsoft.com/office/drawing/2014/main" id="{F11B3CAD-DB27-4BF3-A685-78A92652BED8}"/>
                </a:ext>
              </a:extLst>
            </p:cNvPr>
            <p:cNvSpPr/>
            <p:nvPr/>
          </p:nvSpPr>
          <p:spPr>
            <a:xfrm>
              <a:off x="31768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63;p2">
              <a:extLst>
                <a:ext uri="{FF2B5EF4-FFF2-40B4-BE49-F238E27FC236}">
                  <a16:creationId xmlns:a16="http://schemas.microsoft.com/office/drawing/2014/main" id="{285765C6-7222-4F4A-8692-5926CC4AE793}"/>
                </a:ext>
              </a:extLst>
            </p:cNvPr>
            <p:cNvSpPr/>
            <p:nvPr/>
          </p:nvSpPr>
          <p:spPr>
            <a:xfrm>
              <a:off x="1624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64;p2">
              <a:extLst>
                <a:ext uri="{FF2B5EF4-FFF2-40B4-BE49-F238E27FC236}">
                  <a16:creationId xmlns:a16="http://schemas.microsoft.com/office/drawing/2014/main" id="{2CB5CC23-B0E7-42A8-9145-6F2274D3E5C3}"/>
                </a:ext>
              </a:extLst>
            </p:cNvPr>
            <p:cNvSpPr/>
            <p:nvPr/>
          </p:nvSpPr>
          <p:spPr>
            <a:xfrm>
              <a:off x="5392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65;p2">
              <a:extLst>
                <a:ext uri="{FF2B5EF4-FFF2-40B4-BE49-F238E27FC236}">
                  <a16:creationId xmlns:a16="http://schemas.microsoft.com/office/drawing/2014/main" id="{71D42F99-FBC6-4295-81BD-7302CE733F39}"/>
                </a:ext>
              </a:extLst>
            </p:cNvPr>
            <p:cNvSpPr/>
            <p:nvPr/>
          </p:nvSpPr>
          <p:spPr>
            <a:xfrm>
              <a:off x="9160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66;p2">
              <a:extLst>
                <a:ext uri="{FF2B5EF4-FFF2-40B4-BE49-F238E27FC236}">
                  <a16:creationId xmlns:a16="http://schemas.microsoft.com/office/drawing/2014/main" id="{C5380E84-32D8-4E0E-9F0D-223C7B8612F3}"/>
                </a:ext>
              </a:extLst>
            </p:cNvPr>
            <p:cNvSpPr/>
            <p:nvPr/>
          </p:nvSpPr>
          <p:spPr>
            <a:xfrm>
              <a:off x="12928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67;p2">
              <a:extLst>
                <a:ext uri="{FF2B5EF4-FFF2-40B4-BE49-F238E27FC236}">
                  <a16:creationId xmlns:a16="http://schemas.microsoft.com/office/drawing/2014/main" id="{C102B4F3-77EF-4B2E-8EFD-96B8A31EB305}"/>
                </a:ext>
              </a:extLst>
            </p:cNvPr>
            <p:cNvSpPr/>
            <p:nvPr/>
          </p:nvSpPr>
          <p:spPr>
            <a:xfrm>
              <a:off x="16696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68;p2">
              <a:extLst>
                <a:ext uri="{FF2B5EF4-FFF2-40B4-BE49-F238E27FC236}">
                  <a16:creationId xmlns:a16="http://schemas.microsoft.com/office/drawing/2014/main" id="{48227FD3-54B3-444D-AB67-D4621840B93D}"/>
                </a:ext>
              </a:extLst>
            </p:cNvPr>
            <p:cNvSpPr/>
            <p:nvPr/>
          </p:nvSpPr>
          <p:spPr>
            <a:xfrm>
              <a:off x="20464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69;p2">
              <a:extLst>
                <a:ext uri="{FF2B5EF4-FFF2-40B4-BE49-F238E27FC236}">
                  <a16:creationId xmlns:a16="http://schemas.microsoft.com/office/drawing/2014/main" id="{24B6A63B-DA6C-4FBF-8A77-499C2F435BD6}"/>
                </a:ext>
              </a:extLst>
            </p:cNvPr>
            <p:cNvSpPr/>
            <p:nvPr/>
          </p:nvSpPr>
          <p:spPr>
            <a:xfrm>
              <a:off x="24232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70;p2">
              <a:extLst>
                <a:ext uri="{FF2B5EF4-FFF2-40B4-BE49-F238E27FC236}">
                  <a16:creationId xmlns:a16="http://schemas.microsoft.com/office/drawing/2014/main" id="{1DD9445D-7CD8-41C8-8C75-AAEEC0CE4E55}"/>
                </a:ext>
              </a:extLst>
            </p:cNvPr>
            <p:cNvSpPr/>
            <p:nvPr/>
          </p:nvSpPr>
          <p:spPr>
            <a:xfrm>
              <a:off x="28000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71;p2">
              <a:extLst>
                <a:ext uri="{FF2B5EF4-FFF2-40B4-BE49-F238E27FC236}">
                  <a16:creationId xmlns:a16="http://schemas.microsoft.com/office/drawing/2014/main" id="{CA53A1D9-99AA-4A2E-A3FE-8929E5D7F2F2}"/>
                </a:ext>
              </a:extLst>
            </p:cNvPr>
            <p:cNvSpPr/>
            <p:nvPr/>
          </p:nvSpPr>
          <p:spPr>
            <a:xfrm>
              <a:off x="31768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0670DB24-A3AB-44BD-B02E-B8E3A6DC7905}"/>
              </a:ext>
            </a:extLst>
          </p:cNvPr>
          <p:cNvGrpSpPr/>
          <p:nvPr userDrawn="1"/>
        </p:nvGrpSpPr>
        <p:grpSpPr>
          <a:xfrm>
            <a:off x="2309148" y="6255731"/>
            <a:ext cx="3474000" cy="452067"/>
            <a:chOff x="2309148" y="6255731"/>
            <a:chExt cx="3474000" cy="452067"/>
          </a:xfrm>
        </p:grpSpPr>
        <p:sp>
          <p:nvSpPr>
            <p:cNvPr id="137" name="Google Shape;12;p2">
              <a:extLst>
                <a:ext uri="{FF2B5EF4-FFF2-40B4-BE49-F238E27FC236}">
                  <a16:creationId xmlns:a16="http://schemas.microsoft.com/office/drawing/2014/main" id="{2F2FD96F-CC1D-4160-88D8-97A36CFE9E55}"/>
                </a:ext>
              </a:extLst>
            </p:cNvPr>
            <p:cNvSpPr/>
            <p:nvPr/>
          </p:nvSpPr>
          <p:spPr>
            <a:xfrm>
              <a:off x="23091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;p2">
              <a:extLst>
                <a:ext uri="{FF2B5EF4-FFF2-40B4-BE49-F238E27FC236}">
                  <a16:creationId xmlns:a16="http://schemas.microsoft.com/office/drawing/2014/main" id="{66D581F9-9D71-41C3-99E5-D63BBE274AD6}"/>
                </a:ext>
              </a:extLst>
            </p:cNvPr>
            <p:cNvSpPr/>
            <p:nvPr/>
          </p:nvSpPr>
          <p:spPr>
            <a:xfrm>
              <a:off x="26859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4;p2">
              <a:extLst>
                <a:ext uri="{FF2B5EF4-FFF2-40B4-BE49-F238E27FC236}">
                  <a16:creationId xmlns:a16="http://schemas.microsoft.com/office/drawing/2014/main" id="{1979490E-F4D9-44D8-8FE7-A7147E81C111}"/>
                </a:ext>
              </a:extLst>
            </p:cNvPr>
            <p:cNvSpPr/>
            <p:nvPr/>
          </p:nvSpPr>
          <p:spPr>
            <a:xfrm>
              <a:off x="30627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5;p2">
              <a:extLst>
                <a:ext uri="{FF2B5EF4-FFF2-40B4-BE49-F238E27FC236}">
                  <a16:creationId xmlns:a16="http://schemas.microsoft.com/office/drawing/2014/main" id="{91C9B2A6-4C6E-4D26-A48F-4D71378D82F3}"/>
                </a:ext>
              </a:extLst>
            </p:cNvPr>
            <p:cNvSpPr/>
            <p:nvPr/>
          </p:nvSpPr>
          <p:spPr>
            <a:xfrm>
              <a:off x="34395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6;p2">
              <a:extLst>
                <a:ext uri="{FF2B5EF4-FFF2-40B4-BE49-F238E27FC236}">
                  <a16:creationId xmlns:a16="http://schemas.microsoft.com/office/drawing/2014/main" id="{8D2265EF-42AA-411B-8768-55325768B61A}"/>
                </a:ext>
              </a:extLst>
            </p:cNvPr>
            <p:cNvSpPr/>
            <p:nvPr/>
          </p:nvSpPr>
          <p:spPr>
            <a:xfrm>
              <a:off x="38163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7;p2">
              <a:extLst>
                <a:ext uri="{FF2B5EF4-FFF2-40B4-BE49-F238E27FC236}">
                  <a16:creationId xmlns:a16="http://schemas.microsoft.com/office/drawing/2014/main" id="{A2C69FA9-003F-4F9E-9EF9-69B678416854}"/>
                </a:ext>
              </a:extLst>
            </p:cNvPr>
            <p:cNvSpPr/>
            <p:nvPr/>
          </p:nvSpPr>
          <p:spPr>
            <a:xfrm>
              <a:off x="41931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8;p2">
              <a:extLst>
                <a:ext uri="{FF2B5EF4-FFF2-40B4-BE49-F238E27FC236}">
                  <a16:creationId xmlns:a16="http://schemas.microsoft.com/office/drawing/2014/main" id="{C1FF9D84-870C-4AA2-B775-DDFD95232D31}"/>
                </a:ext>
              </a:extLst>
            </p:cNvPr>
            <p:cNvSpPr/>
            <p:nvPr/>
          </p:nvSpPr>
          <p:spPr>
            <a:xfrm>
              <a:off x="45699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9;p2">
              <a:extLst>
                <a:ext uri="{FF2B5EF4-FFF2-40B4-BE49-F238E27FC236}">
                  <a16:creationId xmlns:a16="http://schemas.microsoft.com/office/drawing/2014/main" id="{52F4EF7D-8B20-4398-AD3E-C823128B28A7}"/>
                </a:ext>
              </a:extLst>
            </p:cNvPr>
            <p:cNvSpPr/>
            <p:nvPr/>
          </p:nvSpPr>
          <p:spPr>
            <a:xfrm>
              <a:off x="49467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20;p2">
              <a:extLst>
                <a:ext uri="{FF2B5EF4-FFF2-40B4-BE49-F238E27FC236}">
                  <a16:creationId xmlns:a16="http://schemas.microsoft.com/office/drawing/2014/main" id="{6C9F31A2-2F21-4779-817D-BD851F7C2451}"/>
                </a:ext>
              </a:extLst>
            </p:cNvPr>
            <p:cNvSpPr/>
            <p:nvPr/>
          </p:nvSpPr>
          <p:spPr>
            <a:xfrm>
              <a:off x="53235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21;p2">
              <a:extLst>
                <a:ext uri="{FF2B5EF4-FFF2-40B4-BE49-F238E27FC236}">
                  <a16:creationId xmlns:a16="http://schemas.microsoft.com/office/drawing/2014/main" id="{9CD54F2F-B928-4AD4-906E-6203B9867090}"/>
                </a:ext>
              </a:extLst>
            </p:cNvPr>
            <p:cNvSpPr/>
            <p:nvPr/>
          </p:nvSpPr>
          <p:spPr>
            <a:xfrm>
              <a:off x="57003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22;p2">
              <a:extLst>
                <a:ext uri="{FF2B5EF4-FFF2-40B4-BE49-F238E27FC236}">
                  <a16:creationId xmlns:a16="http://schemas.microsoft.com/office/drawing/2014/main" id="{5DF2D001-5E8E-4C61-A630-47EC1AC1506D}"/>
                </a:ext>
              </a:extLst>
            </p:cNvPr>
            <p:cNvSpPr/>
            <p:nvPr/>
          </p:nvSpPr>
          <p:spPr>
            <a:xfrm>
              <a:off x="23091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23;p2">
              <a:extLst>
                <a:ext uri="{FF2B5EF4-FFF2-40B4-BE49-F238E27FC236}">
                  <a16:creationId xmlns:a16="http://schemas.microsoft.com/office/drawing/2014/main" id="{38208A1A-F655-4210-BB41-285D9C4206DC}"/>
                </a:ext>
              </a:extLst>
            </p:cNvPr>
            <p:cNvSpPr/>
            <p:nvPr/>
          </p:nvSpPr>
          <p:spPr>
            <a:xfrm>
              <a:off x="26859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24;p2">
              <a:extLst>
                <a:ext uri="{FF2B5EF4-FFF2-40B4-BE49-F238E27FC236}">
                  <a16:creationId xmlns:a16="http://schemas.microsoft.com/office/drawing/2014/main" id="{0F61D25C-F3FC-4D4E-B2B7-2BF7F69FE148}"/>
                </a:ext>
              </a:extLst>
            </p:cNvPr>
            <p:cNvSpPr/>
            <p:nvPr/>
          </p:nvSpPr>
          <p:spPr>
            <a:xfrm>
              <a:off x="30627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25;p2">
              <a:extLst>
                <a:ext uri="{FF2B5EF4-FFF2-40B4-BE49-F238E27FC236}">
                  <a16:creationId xmlns:a16="http://schemas.microsoft.com/office/drawing/2014/main" id="{B3ABA19D-A115-4E58-96E4-B4B102688C85}"/>
                </a:ext>
              </a:extLst>
            </p:cNvPr>
            <p:cNvSpPr/>
            <p:nvPr/>
          </p:nvSpPr>
          <p:spPr>
            <a:xfrm>
              <a:off x="34395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26;p2">
              <a:extLst>
                <a:ext uri="{FF2B5EF4-FFF2-40B4-BE49-F238E27FC236}">
                  <a16:creationId xmlns:a16="http://schemas.microsoft.com/office/drawing/2014/main" id="{D55A8E8D-8270-45F6-8176-398D21369097}"/>
                </a:ext>
              </a:extLst>
            </p:cNvPr>
            <p:cNvSpPr/>
            <p:nvPr/>
          </p:nvSpPr>
          <p:spPr>
            <a:xfrm>
              <a:off x="38163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27;p2">
              <a:extLst>
                <a:ext uri="{FF2B5EF4-FFF2-40B4-BE49-F238E27FC236}">
                  <a16:creationId xmlns:a16="http://schemas.microsoft.com/office/drawing/2014/main" id="{F3D5F53E-85AE-43EC-8487-54C39B9FB457}"/>
                </a:ext>
              </a:extLst>
            </p:cNvPr>
            <p:cNvSpPr/>
            <p:nvPr/>
          </p:nvSpPr>
          <p:spPr>
            <a:xfrm>
              <a:off x="41931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28;p2">
              <a:extLst>
                <a:ext uri="{FF2B5EF4-FFF2-40B4-BE49-F238E27FC236}">
                  <a16:creationId xmlns:a16="http://schemas.microsoft.com/office/drawing/2014/main" id="{0E1139BD-49FF-4B03-B84C-1B3151F61B28}"/>
                </a:ext>
              </a:extLst>
            </p:cNvPr>
            <p:cNvSpPr/>
            <p:nvPr/>
          </p:nvSpPr>
          <p:spPr>
            <a:xfrm>
              <a:off x="45699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29;p2">
              <a:extLst>
                <a:ext uri="{FF2B5EF4-FFF2-40B4-BE49-F238E27FC236}">
                  <a16:creationId xmlns:a16="http://schemas.microsoft.com/office/drawing/2014/main" id="{1CBE05D9-183F-4226-8F17-CAF85967FFA5}"/>
                </a:ext>
              </a:extLst>
            </p:cNvPr>
            <p:cNvSpPr/>
            <p:nvPr/>
          </p:nvSpPr>
          <p:spPr>
            <a:xfrm>
              <a:off x="49467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30;p2">
              <a:extLst>
                <a:ext uri="{FF2B5EF4-FFF2-40B4-BE49-F238E27FC236}">
                  <a16:creationId xmlns:a16="http://schemas.microsoft.com/office/drawing/2014/main" id="{B81128E3-7BB5-4E0F-A87F-6BBD673F2F37}"/>
                </a:ext>
              </a:extLst>
            </p:cNvPr>
            <p:cNvSpPr/>
            <p:nvPr/>
          </p:nvSpPr>
          <p:spPr>
            <a:xfrm>
              <a:off x="53235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31;p2">
              <a:extLst>
                <a:ext uri="{FF2B5EF4-FFF2-40B4-BE49-F238E27FC236}">
                  <a16:creationId xmlns:a16="http://schemas.microsoft.com/office/drawing/2014/main" id="{286E8AE5-0F01-41B3-A6AA-532EBB19C827}"/>
                </a:ext>
              </a:extLst>
            </p:cNvPr>
            <p:cNvSpPr/>
            <p:nvPr/>
          </p:nvSpPr>
          <p:spPr>
            <a:xfrm>
              <a:off x="57003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26CC289-1770-4C6A-ABCF-CE869F19A3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0400" y="1342800"/>
            <a:ext cx="9144000" cy="2818800"/>
          </a:xfrm>
        </p:spPr>
        <p:txBody>
          <a:bodyPr anchor="ctr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r>
              <a:rPr lang="pt-BR" dirty="0"/>
              <a:t>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A2AAB0-3AEE-4AFF-B45D-2034DE9C41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600" y="4176000"/>
            <a:ext cx="9061200" cy="827004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rgbClr val="FFF1C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 ou autor da palestra</a:t>
            </a:r>
            <a:br>
              <a:rPr lang="pt-BR" dirty="0"/>
            </a:br>
            <a:r>
              <a:rPr lang="pt-BR" dirty="0"/>
              <a:t>Data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1015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52EB946-E26F-4FC3-ABB4-EF461F476B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6" cy="685799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BD5C587-5F05-41A6-B2FE-79CB20A3E210}"/>
              </a:ext>
            </a:extLst>
          </p:cNvPr>
          <p:cNvSpPr/>
          <p:nvPr userDrawn="1"/>
        </p:nvSpPr>
        <p:spPr>
          <a:xfrm>
            <a:off x="11445949" y="0"/>
            <a:ext cx="74605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</a:t>
            </a:r>
            <a:br>
              <a:rPr lang="pt-BR" dirty="0"/>
            </a:br>
            <a:r>
              <a:rPr lang="pt-BR" dirty="0"/>
              <a:t>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FFE699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9229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8D4C598-4756-413E-B2C0-C23C284B4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FFDC6D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4409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6367FB8-26AD-4A88-A859-7CDEB5FC3A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BF9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0C36FE-665B-4557-B506-F524BDE6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3EB1F01-ADE0-42B0-915F-E98B6CA4C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5176800" cy="406800"/>
          </a:xfrm>
          <a:solidFill>
            <a:srgbClr val="BF9000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C1FAD2-C928-48C9-B74C-4B047BF988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3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FD7C5F4-E3D3-4EC9-B1DC-94C1C6412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9275DDA-E024-4B3B-8252-0F6ED9FED3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DB9E39-E2F2-4091-91FE-218E19B54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BF9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327316-4E00-43BE-A76B-05F9CBAE0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A67B69-7C1D-4887-8404-A876243A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7208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7A46BE5-14AD-419C-8C47-430E18FCD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5ABCCDE-6902-45EE-BF37-B89F41E3C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882AAA-4ABB-4162-9BFF-6C78A8FE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69F273-216C-4DFA-A1CA-6DA127886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E9C112-A5FC-4FDB-BE99-D074F812D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2BA5-EBAF-48EB-9DB1-7CADF8B73F0E}" type="datetimeFigureOut">
              <a:rPr lang="pt-BR" smtClean="0"/>
              <a:pPr/>
              <a:t>15/06/2021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C25B3E-12FE-4F85-8171-2ECD71B0B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D49D63-8BFB-42E5-A18C-ACEB5F45C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212D-C84F-44C0-9C7A-5D1497C3E9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93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1" r:id="rId5"/>
    <p:sldLayoutId id="2147483652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anp/pt-br/canais_atendimento/fale-conosc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C83DC-FEE6-4366-95A7-BDA55F9B9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400" y="1457101"/>
            <a:ext cx="9544418" cy="28188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DECLARAÇÃO DE </a:t>
            </a:r>
            <a:b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POSIÇÃO GEOGRÁFICA</a:t>
            </a:r>
            <a:br>
              <a:rPr lang="pt-BR" dirty="0"/>
            </a:br>
            <a:r>
              <a:rPr lang="pt-BR" dirty="0"/>
              <a:t>USANDO O ODK COLLECT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FE137BDA-021D-4DDC-8092-3E7E734C9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400" y="4275901"/>
            <a:ext cx="9061200" cy="827004"/>
          </a:xfrm>
        </p:spPr>
        <p:txBody>
          <a:bodyPr>
            <a:normAutofit/>
          </a:bodyPr>
          <a:lstStyle/>
          <a:p>
            <a:r>
              <a:rPr lang="pt-BR" sz="24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5200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INSTRUÇÕES DE PREENCHIMENTO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1127F9AB-7DD1-4393-9CC6-7DCC3893D0E6}"/>
              </a:ext>
            </a:extLst>
          </p:cNvPr>
          <p:cNvSpPr txBox="1">
            <a:spLocks/>
          </p:cNvSpPr>
          <p:nvPr/>
        </p:nvSpPr>
        <p:spPr>
          <a:xfrm>
            <a:off x="1950368" y="1616188"/>
            <a:ext cx="8291264" cy="102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10. Aperte “Formulário em Branco” para preencher um formulário eletrônico baixado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522EB88-B19A-46C7-B1D5-4459B8586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589240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/>
              <a:t>Não</a:t>
            </a:r>
            <a:r>
              <a:rPr lang="pt-BR" sz="1800" dirty="0"/>
              <a:t> é necessário ter acesso a internet para preencher um formulário eletrônico baixado anteriormente.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2BD7ABC-A495-4631-B907-E3954C13E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67" y="2997709"/>
            <a:ext cx="4220266" cy="18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INSTRUÇÕES DE PREENCHIMENTO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EF12AD5B-32FD-4D44-B6B9-508193E21935}"/>
              </a:ext>
            </a:extLst>
          </p:cNvPr>
          <p:cNvSpPr txBox="1">
            <a:spLocks/>
          </p:cNvSpPr>
          <p:nvPr/>
        </p:nvSpPr>
        <p:spPr>
          <a:xfrm>
            <a:off x="1955540" y="1361358"/>
            <a:ext cx="8280921" cy="116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11. Após a leitura da mensagem de boas vindas e das recomendações de segurança, marque “OK” para continuar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BB22556-83B1-41B3-8937-854CBC758A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45" y="2489954"/>
            <a:ext cx="8172909" cy="398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INSTRUÇÕES DE PREENCHIMENTO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F14BDCA-B559-4205-807C-AC4F9C1FB317}"/>
              </a:ext>
            </a:extLst>
          </p:cNvPr>
          <p:cNvSpPr txBox="1">
            <a:spLocks/>
          </p:cNvSpPr>
          <p:nvPr/>
        </p:nvSpPr>
        <p:spPr>
          <a:xfrm>
            <a:off x="1919536" y="1616188"/>
            <a:ext cx="3600401" cy="732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12. Digite o seu CPF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09D59F-971E-4293-83C9-A19622C2B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5" y="1616187"/>
            <a:ext cx="3877126" cy="200247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B812E057-5B9A-4C62-9DCC-93D54408240E}"/>
              </a:ext>
            </a:extLst>
          </p:cNvPr>
          <p:cNvSpPr/>
          <p:nvPr/>
        </p:nvSpPr>
        <p:spPr>
          <a:xfrm>
            <a:off x="6370139" y="2813150"/>
            <a:ext cx="3814855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49A3978-B145-4358-895C-2B5FF149B1CD}"/>
              </a:ext>
            </a:extLst>
          </p:cNvPr>
          <p:cNvSpPr txBox="1">
            <a:spLocks/>
          </p:cNvSpPr>
          <p:nvPr/>
        </p:nvSpPr>
        <p:spPr>
          <a:xfrm>
            <a:off x="1917466" y="4858984"/>
            <a:ext cx="451331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13. Digite o CNPJ da instalação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D1E030F-19DE-4D7B-B0B0-B9F47E8B1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39" y="4240577"/>
            <a:ext cx="3742990" cy="20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INSTRUÇÕES DE PREENCHIMENTO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EC732818-E59D-4F53-B73E-53B28C91CB68}"/>
              </a:ext>
            </a:extLst>
          </p:cNvPr>
          <p:cNvSpPr txBox="1">
            <a:spLocks/>
          </p:cNvSpPr>
          <p:nvPr/>
        </p:nvSpPr>
        <p:spPr>
          <a:xfrm>
            <a:off x="1919536" y="1616188"/>
            <a:ext cx="8603559" cy="876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14-A. Selecionar qual o tipo de instalação que está declarando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620603E-9735-416E-A5D0-0BF80AC90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88" y="2781425"/>
            <a:ext cx="3816424" cy="21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1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INSTRUÇÕES DE PREENCHIMENTO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029C070-E303-4E05-8BA9-ADEC7FFA445E}"/>
              </a:ext>
            </a:extLst>
          </p:cNvPr>
          <p:cNvSpPr txBox="1">
            <a:spLocks/>
          </p:cNvSpPr>
          <p:nvPr/>
        </p:nvSpPr>
        <p:spPr>
          <a:xfrm>
            <a:off x="1919536" y="1616188"/>
            <a:ext cx="8405537" cy="876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14-B. Deve ser coletada a posição geográfica 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para cada tipo 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de instalação em formulários eletrônicos 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diferentes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185720-6907-485C-A4F7-26B775219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60" y="2996952"/>
            <a:ext cx="3816424" cy="24020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67F70BD-9FEA-4556-9F8D-A16105E89F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4032" y="2996952"/>
            <a:ext cx="3816424" cy="240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5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INSTRUÇÕES DE PREENCHIMENTO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321C379-7356-4640-93BA-23F4DE08356F}"/>
              </a:ext>
            </a:extLst>
          </p:cNvPr>
          <p:cNvSpPr txBox="1">
            <a:spLocks/>
          </p:cNvSpPr>
          <p:nvPr/>
        </p:nvSpPr>
        <p:spPr>
          <a:xfrm>
            <a:off x="2017454" y="1556792"/>
            <a:ext cx="615308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15. Selecionar a situação da instalação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4F4A363-39BF-443D-AECC-86FE55072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42" y="2393123"/>
            <a:ext cx="4445316" cy="36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INSTRUÇÕES DE PREENCHIMENTO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6137CED-6E7D-4DEE-8BC8-7794790953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23" y="3052021"/>
            <a:ext cx="7730555" cy="2480088"/>
          </a:xfrm>
          <a:prstGeom prst="rect">
            <a:avLst/>
          </a:prstGeom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0959864A-308C-4DC9-8805-EEC5CFFD8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72974"/>
            <a:ext cx="8229600" cy="161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16. Para fim de autenticação do agente informante, deve ser lida </a:t>
            </a:r>
            <a:r>
              <a:rPr lang="pt-BR" u="sng" dirty="0"/>
              <a:t>uma nota fiscal de </a:t>
            </a:r>
            <a:r>
              <a:rPr lang="pt-BR" b="1" u="sng" dirty="0"/>
              <a:t>compra</a:t>
            </a:r>
            <a:r>
              <a:rPr lang="pt-BR" u="sng" dirty="0"/>
              <a:t> de produto regulado </a:t>
            </a:r>
            <a:r>
              <a:rPr lang="pt-BR" b="1" u="sng" dirty="0"/>
              <a:t>e</a:t>
            </a:r>
            <a:r>
              <a:rPr lang="pt-BR" u="sng" dirty="0"/>
              <a:t> uma nota fiscal de </a:t>
            </a:r>
            <a:r>
              <a:rPr lang="pt-BR" b="1" u="sng" dirty="0"/>
              <a:t>venda</a:t>
            </a:r>
            <a:r>
              <a:rPr lang="pt-BR" u="sng" dirty="0"/>
              <a:t> de produto regulado pelo agente econômico</a:t>
            </a:r>
            <a:endParaRPr lang="pt-BR" dirty="0"/>
          </a:p>
          <a:p>
            <a:pPr marL="457200" lvl="1" indent="0">
              <a:buNone/>
            </a:pPr>
            <a:endParaRPr lang="pt-BR" sz="2400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4F74FC5-0AB5-41CB-BEBB-3A90495F44D6}"/>
              </a:ext>
            </a:extLst>
          </p:cNvPr>
          <p:cNvSpPr/>
          <p:nvPr/>
        </p:nvSpPr>
        <p:spPr>
          <a:xfrm>
            <a:off x="6888088" y="4843143"/>
            <a:ext cx="2736304" cy="592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997DB4F9-9C2B-4765-B581-669A59AEF5C4}"/>
              </a:ext>
            </a:extLst>
          </p:cNvPr>
          <p:cNvSpPr txBox="1">
            <a:spLocks/>
          </p:cNvSpPr>
          <p:nvPr/>
        </p:nvSpPr>
        <p:spPr>
          <a:xfrm>
            <a:off x="1981200" y="5513371"/>
            <a:ext cx="8229600" cy="1056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código de barras 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de cada uma delas será lido durante o preenchimento do formulário eletrônico.</a:t>
            </a:r>
          </a:p>
          <a:p>
            <a:pPr marL="457200" lvl="1" indent="0">
              <a:buNone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F5F920C-B198-4BEA-A38A-294F542D0804}"/>
              </a:ext>
            </a:extLst>
          </p:cNvPr>
          <p:cNvSpPr/>
          <p:nvPr/>
        </p:nvSpPr>
        <p:spPr>
          <a:xfrm>
            <a:off x="2567608" y="4817924"/>
            <a:ext cx="2736304" cy="592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7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INSTRUÇÕES DE PREENCHIMENTO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6740C9F-85C4-4C0F-AF85-59CBBA4DF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64" y="1700807"/>
            <a:ext cx="3544711" cy="340486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249FE1F4-CBF4-44D2-BF86-BF4DBCBE1C44}"/>
              </a:ext>
            </a:extLst>
          </p:cNvPr>
          <p:cNvSpPr/>
          <p:nvPr/>
        </p:nvSpPr>
        <p:spPr>
          <a:xfrm>
            <a:off x="6528048" y="3501009"/>
            <a:ext cx="3312368" cy="8393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28F98B2-F81E-43DF-8F3B-0ED9CF722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96" y="1700807"/>
            <a:ext cx="3402141" cy="340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1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INSTRUÇÕES DE PREENCHIMENTO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1F230B9E-6C9F-4DE4-917B-5FE8212FCE63}"/>
              </a:ext>
            </a:extLst>
          </p:cNvPr>
          <p:cNvSpPr txBox="1">
            <a:spLocks/>
          </p:cNvSpPr>
          <p:nvPr/>
        </p:nvSpPr>
        <p:spPr>
          <a:xfrm>
            <a:off x="1919536" y="1616188"/>
            <a:ext cx="4176465" cy="732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17. Iniciar o </a:t>
            </a:r>
            <a:r>
              <a:rPr lang="pt-BR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GeoPoint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 para declarar a posição geográfica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33BE42E-9868-4AFB-8DEF-C4A71F2D6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99" y="1075356"/>
            <a:ext cx="3772955" cy="2397148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C3989EF-682E-4EA8-94CC-43E0A57FFB52}"/>
              </a:ext>
            </a:extLst>
          </p:cNvPr>
          <p:cNvSpPr txBox="1">
            <a:spLocks/>
          </p:cNvSpPr>
          <p:nvPr/>
        </p:nvSpPr>
        <p:spPr>
          <a:xfrm>
            <a:off x="1919536" y="4862493"/>
            <a:ext cx="471587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18. Posição geográfica localizada</a:t>
            </a:r>
          </a:p>
        </p:txBody>
      </p:sp>
      <p:grpSp>
        <p:nvGrpSpPr>
          <p:cNvPr id="9" name="Grupo 9">
            <a:extLst>
              <a:ext uri="{FF2B5EF4-FFF2-40B4-BE49-F238E27FC236}">
                <a16:creationId xmlns:a16="http://schemas.microsoft.com/office/drawing/2014/main" id="{DE7090F1-CDE4-4CA8-9CFA-0E521E375E68}"/>
              </a:ext>
            </a:extLst>
          </p:cNvPr>
          <p:cNvGrpSpPr/>
          <p:nvPr/>
        </p:nvGrpSpPr>
        <p:grpSpPr>
          <a:xfrm>
            <a:off x="6694381" y="3642083"/>
            <a:ext cx="3790076" cy="3083011"/>
            <a:chOff x="624734" y="3179273"/>
            <a:chExt cx="3790076" cy="3151831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39282476-C069-4E46-B3BB-146F8BEFF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34" y="3179273"/>
              <a:ext cx="3790076" cy="3151831"/>
            </a:xfrm>
            <a:prstGeom prst="rect">
              <a:avLst/>
            </a:prstGeom>
          </p:spPr>
        </p:pic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88C01215-B9A8-4D38-B87E-0A368536C3FA}"/>
                </a:ext>
              </a:extLst>
            </p:cNvPr>
            <p:cNvSpPr/>
            <p:nvPr/>
          </p:nvSpPr>
          <p:spPr>
            <a:xfrm>
              <a:off x="791579" y="4869160"/>
              <a:ext cx="3384376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82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INSTRUÇÕES DE PREENCHIMENTO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7A5EA07-A21A-4D5F-AA5C-BD3682743529}"/>
              </a:ext>
            </a:extLst>
          </p:cNvPr>
          <p:cNvSpPr txBox="1">
            <a:spLocks/>
          </p:cNvSpPr>
          <p:nvPr/>
        </p:nvSpPr>
        <p:spPr>
          <a:xfrm>
            <a:off x="1947964" y="1494302"/>
            <a:ext cx="4365907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dirty="0">
                <a:latin typeface="Segoe UI" panose="020B0502040204020203" pitchFamily="34" charset="0"/>
                <a:cs typeface="Segoe UI" panose="020B0502040204020203" pitchFamily="34" charset="0"/>
              </a:rPr>
              <a:t>19. A foto da instalação deve ser tirada com o celular </a:t>
            </a:r>
            <a:br>
              <a:rPr lang="pt-BR" sz="2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NA POSIÇÃO HORIZONTAL</a:t>
            </a:r>
            <a:r>
              <a:rPr lang="pt-BR" sz="2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FA4BF39B-46AD-4425-B8AD-AE5177F61AB9}"/>
              </a:ext>
            </a:extLst>
          </p:cNvPr>
          <p:cNvSpPr txBox="1">
            <a:spLocks/>
          </p:cNvSpPr>
          <p:nvPr/>
        </p:nvSpPr>
        <p:spPr>
          <a:xfrm>
            <a:off x="1947964" y="4952018"/>
            <a:ext cx="4287944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dirty="0">
                <a:latin typeface="Segoe UI" panose="020B0502040204020203" pitchFamily="34" charset="0"/>
                <a:cs typeface="Segoe UI" panose="020B0502040204020203" pitchFamily="34" charset="0"/>
              </a:rPr>
              <a:t>20. Em caso de alguma observação sobre a instalação</a:t>
            </a:r>
          </a:p>
          <a:p>
            <a:pPr marL="0" indent="0">
              <a:buNone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ABFFB6E-CDA6-49EF-8124-6AE2A833F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52" y="1361140"/>
            <a:ext cx="4230042" cy="265093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06ADFA9-B39C-45D8-932B-EE5F52239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95" y="4587420"/>
            <a:ext cx="4230042" cy="18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2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1C6C6-6C28-4BCF-AAA8-A9A64B58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B2748-1373-43F4-8DD1-191B9E7AD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Requisitos</a:t>
            </a:r>
          </a:p>
          <a:p>
            <a:r>
              <a:rPr lang="pt-BR" sz="2800" dirty="0"/>
              <a:t>Instalação do app ODK </a:t>
            </a:r>
            <a:r>
              <a:rPr lang="pt-BR" sz="2800" dirty="0" err="1"/>
              <a:t>Collect</a:t>
            </a:r>
            <a:endParaRPr lang="pt-BR" sz="2800" dirty="0"/>
          </a:p>
          <a:p>
            <a:r>
              <a:rPr lang="pt-BR" sz="2800" dirty="0"/>
              <a:t>Configuração do app</a:t>
            </a:r>
          </a:p>
          <a:p>
            <a:r>
              <a:rPr lang="pt-BR" sz="2800" dirty="0"/>
              <a:t>Carregar formulário em branco</a:t>
            </a:r>
          </a:p>
          <a:p>
            <a:r>
              <a:rPr lang="pt-BR" sz="2800" dirty="0"/>
              <a:t>Instruções de preenchimento</a:t>
            </a:r>
          </a:p>
          <a:p>
            <a:r>
              <a:rPr lang="pt-BR" sz="2800" dirty="0"/>
              <a:t>Confirmar o envio das informações</a:t>
            </a:r>
          </a:p>
          <a:p>
            <a:r>
              <a:rPr lang="pt-BR" sz="2800" dirty="0"/>
              <a:t>Dúvidas frequentes</a:t>
            </a:r>
          </a:p>
        </p:txBody>
      </p:sp>
    </p:spTree>
    <p:extLst>
      <p:ext uri="{BB962C8B-B14F-4D97-AF65-F5344CB8AC3E}">
        <p14:creationId xmlns:p14="http://schemas.microsoft.com/office/powerpoint/2010/main" val="2073909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INSTRUÇÕES DE PREENCHIMENTO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9D7FFA30-2381-4038-ADA8-D7CC2C3B6EAC}"/>
              </a:ext>
            </a:extLst>
          </p:cNvPr>
          <p:cNvSpPr txBox="1">
            <a:spLocks/>
          </p:cNvSpPr>
          <p:nvPr/>
        </p:nvSpPr>
        <p:spPr>
          <a:xfrm>
            <a:off x="1980702" y="1643613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21. Para salvar o formulário, clicar em “Salvar Formulário e Sair”</a:t>
            </a:r>
          </a:p>
          <a:p>
            <a:pPr marL="0" indent="0">
              <a:buNone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upo 2">
            <a:extLst>
              <a:ext uri="{FF2B5EF4-FFF2-40B4-BE49-F238E27FC236}">
                <a16:creationId xmlns:a16="http://schemas.microsoft.com/office/drawing/2014/main" id="{FF14A992-9798-43EC-B292-06F38C0EF5C6}"/>
              </a:ext>
            </a:extLst>
          </p:cNvPr>
          <p:cNvGrpSpPr/>
          <p:nvPr/>
        </p:nvGrpSpPr>
        <p:grpSpPr>
          <a:xfrm>
            <a:off x="4406724" y="2741744"/>
            <a:ext cx="3378553" cy="2571823"/>
            <a:chOff x="3197002" y="3870627"/>
            <a:chExt cx="3173133" cy="2199177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0EA1707E-349E-4466-8E2A-E229FE2F3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02" y="3870627"/>
              <a:ext cx="3173133" cy="2199177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2630869B-6F3C-4518-B279-D039C10BE23E}"/>
                </a:ext>
              </a:extLst>
            </p:cNvPr>
            <p:cNvSpPr/>
            <p:nvPr/>
          </p:nvSpPr>
          <p:spPr>
            <a:xfrm>
              <a:off x="3197002" y="5020634"/>
              <a:ext cx="3168352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263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INSTRUÇÕES DE PREENCHIMENTO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7D9452C-B0BF-4C64-979E-A56F74BDAA75}"/>
              </a:ext>
            </a:extLst>
          </p:cNvPr>
          <p:cNvSpPr txBox="1">
            <a:spLocks/>
          </p:cNvSpPr>
          <p:nvPr/>
        </p:nvSpPr>
        <p:spPr>
          <a:xfrm>
            <a:off x="2380465" y="1556792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dirty="0">
                <a:latin typeface="Segoe UI" panose="020B0502040204020203" pitchFamily="34" charset="0"/>
                <a:cs typeface="Segoe UI" panose="020B0502040204020203" pitchFamily="34" charset="0"/>
              </a:rPr>
              <a:t>22. Clicar em “Visualizar Formulário Enviado” para verificar se o ícone ficou </a:t>
            </a:r>
            <a:r>
              <a:rPr lang="pt-BR" sz="2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verde</a:t>
            </a:r>
            <a:r>
              <a:rPr lang="pt-BR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600" dirty="0">
                <a:latin typeface="Segoe UI" panose="020B0502040204020203" pitchFamily="34" charset="0"/>
                <a:cs typeface="Segoe UI" panose="020B0502040204020203" pitchFamily="34" charset="0"/>
              </a:rPr>
              <a:t>(se foi enviado pela Internet).</a:t>
            </a:r>
          </a:p>
          <a:p>
            <a:pPr marL="0" indent="0">
              <a:buNone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6" name="AutoShape 2" descr="https://attachments.office.net/owa/talves%40anp.gov.br/service.svc/s/GetAttachmentThumbnail?id=AAMkAGRhOWFhYzM5LWZjYTAtNDhkMy1hMDQ1LTU4YjliMGFlZGU3OABGAAAAAAAYdobQOAY%2FQavVm5p%2Bf%2BGsBwDn544Ou5WtTabVfg2kUMoNAAAAAAEMAADn544Ou5WtTabVfg2kUMoNAAHCmpveAAABEgAQAAVVPI5O97ZKjaNBlu%2B7jO8%3D&amp;thumbnailType=2&amp;token=eyJhbGciOiJSUzI1NiIsImtpZCI6IjMwODE3OUNFNUY0QjUyRTc4QjJEQjg5NjZCQUY0RUNDMzcyN0FFRUUiLCJ0eXAiOiJKV1QiLCJ4NXQiOiJNSUY1emw5TFV1ZUxMYmlXYTY5T3pEY25ydTQifQ.eyJvcmlnaW4iOiJodHRwczovL291dGxvb2sub2ZmaWNlLmNvbSIsInVjIjoiNTVkNmRiODMyYjMwNDdjM2FlYTA3ZTYxNjllNDA3N2UiLCJzaWduaW5fc3RhdGUiOiJbXCJrbXNpXCJdIiwidmVyIjoiRXhjaGFuZ2UuQ2FsbGJhY2suVjEiLCJhcHBjdHhzZW5kZXIiOiJPd2FEb3dubG9hZEA0NDk5ZjRmZi0yNGE2LTRiNDItYjdlZi0xMjRhZmNhZGM5MTMiLCJpc3NyaW5nIjoiV1ciLCJhcHBjdHgiOiJ7XCJtc2V4Y2hwcm90XCI6XCJvd2FcIixcInB1aWRcIjpcIjExNTM4MDExMTUxMjMzNjIwMjJcIixcInNjb3BlXCI6XCJPd2FEb3dubG9hZFwiLFwib2lkXCI6XCI1ZGUyYzQyYi0xZDgwLTQzYjUtOTJlNC1hNjQ2YmUzMGI4ZmRcIixcInByaW1hcnlzaWRcIjpcIlMtMS01LTIxLTMxNTcwMzkzMjEtMTM2ODQ3MDMzNi0zMzE2OTkzOTUyLTU1NjE4MDlcIn0iLCJuYmYiOjE2MjMxOTUxNTUsImV4cCI6MTYyMzE5NTc1NSwiaXNzIjoiMDAwMDAwMDItMDAwMC0wZmYxLWNlMDAtMDAwMDAwMDAwMDAwQDQ0OTlmNGZmLTI0YTYtNGI0Mi1iN2VmLTEyNGFmY2FkYzkxMyIsImF1ZCI6IjAwMDAwMDAyLTAwMDAtMGZmMS1jZTAwLTAwMDAwMDAwMDAwMC9hdHRhY2htZW50cy5vZmZpY2UubmV0QDQ0OTlmNGZmLTI0YTYtNGI0Mi1iN2VmLTEyNGFmY2FkYzkxMyIsImhhcHAiOiJvd2EifQ.jS6tb21kCQ6BaQ-eBB31bKQYSpDuzOH8LPnIkrGVmq52YQjg01090DccH3oOPq7EJPUcPUJjq0izl9SQDwT1fH9HjmtjmLlolAMavoBPDNMZ4V4Bg-a9dM-oyMVvyGcLhOWCMj2VUKM3S7NKXIqZ6Dc4YycZhNRXHrTESIKd3hbhMgnmQxEZTmyi6iP5PsvHGhe6ebjI6u_zsuRm-D5OdXha0P-u1RXcDR8FcOUIhA-jxcJL56PVdi6-_VFyKN45POOP7ZcC4CKt9_rGuruEmdJ4bXObptA69x26RMGYEDxZzOweQ5ICUaZ3m4otPKdY33JJii7xuIPg6C7ZdbSziA&amp;X-OWA-CANARY=Np9toOXsNU-P8pQsNhg0m-D1cAzWKtkYjsAvojFECKYkO55A_jo1CktrnK9EGXO4AmjIvNFyjb4.&amp;owa=outlook.office.com&amp;scriptVer=20210517003.16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Visualização 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Visualização da 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2248" y="2871244"/>
            <a:ext cx="6524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853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4AADC-0E63-407A-BB0B-56B1C14F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 FREQUENTES</a:t>
            </a:r>
          </a:p>
        </p:txBody>
      </p:sp>
    </p:spTree>
    <p:extLst>
      <p:ext uri="{BB962C8B-B14F-4D97-AF65-F5344CB8AC3E}">
        <p14:creationId xmlns:p14="http://schemas.microsoft.com/office/powerpoint/2010/main" val="842387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A4572-4B01-4929-B21A-95838DBF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 FREQUENTES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4170419-5928-49DE-B46D-AB43E6D6B6B8}"/>
              </a:ext>
            </a:extLst>
          </p:cNvPr>
          <p:cNvSpPr txBox="1">
            <a:spLocks/>
          </p:cNvSpPr>
          <p:nvPr/>
        </p:nvSpPr>
        <p:spPr>
          <a:xfrm>
            <a:off x="2064508" y="1196752"/>
            <a:ext cx="8016338" cy="5258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Erro na leitura das notas fiscais de compra e venda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Recomendamos que, ao imprimir o PDF, o agente mude a opção 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Dimensionamento de páginas &amp; manuseio 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de 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Ajustar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 para 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Tamanho real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 e tente novamente. </a:t>
            </a:r>
          </a:p>
          <a:p>
            <a:pPr marL="0" indent="0">
              <a:buNone/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*Atenção para não inverter as notas de compra e venda. </a:t>
            </a:r>
          </a:p>
          <a:p>
            <a:pPr marL="514350" indent="-514350">
              <a:buAutoNum type="arabicPeriod"/>
            </a:pPr>
            <a:endParaRPr lang="pt-BR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pt-BR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E700F0-6435-4CAA-8C50-142A81007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90" y="3429000"/>
            <a:ext cx="3547821" cy="22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1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A4572-4B01-4929-B21A-95838DBF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 FREQUENTES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70EF3286-EBF0-435D-A1BB-6FA30E31CA0D}"/>
              </a:ext>
            </a:extLst>
          </p:cNvPr>
          <p:cNvSpPr txBox="1">
            <a:spLocks/>
          </p:cNvSpPr>
          <p:nvPr/>
        </p:nvSpPr>
        <p:spPr>
          <a:xfrm>
            <a:off x="2087831" y="1340768"/>
            <a:ext cx="8016338" cy="5258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2. O formulário está em inglês</a:t>
            </a:r>
          </a:p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O formulário disponibilizado em inglês é o formulário de demonstração. Ao ler o 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QR </a:t>
            </a:r>
            <a:r>
              <a:rPr lang="pt-BR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Code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de configuração 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(passos 4 a 6), será possível obter o formulário eletrônico “ANP -  Declaração de Posição Geográfica” em português. </a:t>
            </a:r>
          </a:p>
          <a:p>
            <a:pPr marL="0" indent="0">
              <a:buNone/>
            </a:pPr>
            <a:endParaRPr lang="pt-BR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3. A instalação não se encontra em operação</a:t>
            </a:r>
          </a:p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Os dados de georreferenciamento devem ser enviados da mesma forma. Em relação às notas fiscais, devem ser enviadas as notas fiscais mais recentes que estiverem disponíveis.</a:t>
            </a:r>
          </a:p>
        </p:txBody>
      </p:sp>
    </p:spTree>
    <p:extLst>
      <p:ext uri="{BB962C8B-B14F-4D97-AF65-F5344CB8AC3E}">
        <p14:creationId xmlns:p14="http://schemas.microsoft.com/office/powerpoint/2010/main" val="355028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A4572-4B01-4929-B21A-95838DBF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 FREQUENTES</a:t>
            </a:r>
          </a:p>
        </p:txBody>
      </p:sp>
      <p:grpSp>
        <p:nvGrpSpPr>
          <p:cNvPr id="4" name="Grupo 2">
            <a:extLst>
              <a:ext uri="{FF2B5EF4-FFF2-40B4-BE49-F238E27FC236}">
                <a16:creationId xmlns:a16="http://schemas.microsoft.com/office/drawing/2014/main" id="{A081F311-DCA1-49D1-AEFE-8AE390466680}"/>
              </a:ext>
            </a:extLst>
          </p:cNvPr>
          <p:cNvGrpSpPr/>
          <p:nvPr/>
        </p:nvGrpSpPr>
        <p:grpSpPr>
          <a:xfrm>
            <a:off x="2409444" y="2780929"/>
            <a:ext cx="7506416" cy="2658043"/>
            <a:chOff x="623900" y="3532946"/>
            <a:chExt cx="7506416" cy="2658043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ABBB362-2034-4E5F-975E-540072172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985" y="3855039"/>
              <a:ext cx="3452331" cy="2013859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98B5041-61F3-4A71-B802-8EE985A26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00" y="3532946"/>
              <a:ext cx="3328333" cy="2658043"/>
            </a:xfrm>
            <a:prstGeom prst="rect">
              <a:avLst/>
            </a:prstGeom>
          </p:spPr>
        </p:pic>
      </p:grp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35EC881-E38A-4AEE-9926-D1736BF5619D}"/>
              </a:ext>
            </a:extLst>
          </p:cNvPr>
          <p:cNvSpPr txBox="1">
            <a:spLocks/>
          </p:cNvSpPr>
          <p:nvPr/>
        </p:nvSpPr>
        <p:spPr>
          <a:xfrm>
            <a:off x="1991544" y="1210897"/>
            <a:ext cx="8208913" cy="13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4. Limpar uma resposta preenchida </a:t>
            </a:r>
          </a:p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Pressione e mantenha o dedo sobre a questão e escolha “Remover a resposta”.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B358ABD-F33C-431E-83A0-3710D18C700E}"/>
              </a:ext>
            </a:extLst>
          </p:cNvPr>
          <p:cNvSpPr/>
          <p:nvPr/>
        </p:nvSpPr>
        <p:spPr>
          <a:xfrm>
            <a:off x="7182257" y="4301259"/>
            <a:ext cx="1897643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9B90718-6921-4A51-848B-E3E5FCC190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2546" y="2780928"/>
            <a:ext cx="3322720" cy="7067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4F51503-214D-4276-8D86-1DFB8B08A9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3530" y="3103021"/>
            <a:ext cx="3452331" cy="70677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68851A86-49A3-428A-BF91-D802437FBC2A}"/>
              </a:ext>
            </a:extLst>
          </p:cNvPr>
          <p:cNvSpPr/>
          <p:nvPr/>
        </p:nvSpPr>
        <p:spPr>
          <a:xfrm>
            <a:off x="2614247" y="3285221"/>
            <a:ext cx="2309446" cy="706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80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A4572-4B01-4929-B21A-95838DBF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 FREQUENTES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156159B-9C52-4D16-A8FF-E2CF1EA68881}"/>
              </a:ext>
            </a:extLst>
          </p:cNvPr>
          <p:cNvSpPr txBox="1">
            <a:spLocks/>
          </p:cNvSpPr>
          <p:nvPr/>
        </p:nvSpPr>
        <p:spPr>
          <a:xfrm>
            <a:off x="2087831" y="1258707"/>
            <a:ext cx="8016338" cy="52583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IMPORTANTE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pt-BR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A grande maioria dos erros observados ocorreu devido a um destes três fatores: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A versão do aplicativo 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ODK Collect 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instalada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não era a mais recente. Atualize o ODK Collect por meio da Google Play Store (passos 1 e 2)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QR </a:t>
            </a:r>
            <a:r>
              <a:rPr lang="pt-BR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Code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de configuração 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não foi lido com sucesso. Releia o QR </a:t>
            </a:r>
            <a:r>
              <a:rPr lang="pt-BR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Code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 de configuração do ODK Collect seguindo os (passos 4 a 6)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A versão do 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Formulário Eletrônico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 baixada não era a mais recente. Carregue um novo formulário em Branco (passo 7)</a:t>
            </a:r>
          </a:p>
        </p:txBody>
      </p:sp>
    </p:spTree>
    <p:extLst>
      <p:ext uri="{BB962C8B-B14F-4D97-AF65-F5344CB8AC3E}">
        <p14:creationId xmlns:p14="http://schemas.microsoft.com/office/powerpoint/2010/main" val="1584656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4202024-6052-4802-8AD5-0B1D24265BA7}"/>
              </a:ext>
            </a:extLst>
          </p:cNvPr>
          <p:cNvSpPr txBox="1"/>
          <p:nvPr/>
        </p:nvSpPr>
        <p:spPr>
          <a:xfrm>
            <a:off x="1" y="2953436"/>
            <a:ext cx="12192000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0" dirty="0">
                <a:solidFill>
                  <a:schemeClr val="tx1"/>
                </a:solidFill>
                <a:cs typeface="Arial" pitchFamily="34" charset="0"/>
                <a:hlinkClick r:id="rId2"/>
              </a:rPr>
              <a:t>https://www.gov.br/anp/pt-br/canais_atendimento/fale-conosco</a:t>
            </a:r>
            <a:endParaRPr lang="pt-BR" sz="2400" b="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0800 970 0267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65C9E7-BE3A-47D9-AA43-42C860F06FA6}"/>
              </a:ext>
            </a:extLst>
          </p:cNvPr>
          <p:cNvSpPr txBox="1"/>
          <p:nvPr/>
        </p:nvSpPr>
        <p:spPr>
          <a:xfrm>
            <a:off x="0" y="217016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Fale Conosco ANP</a:t>
            </a:r>
          </a:p>
        </p:txBody>
      </p:sp>
    </p:spTree>
    <p:extLst>
      <p:ext uri="{BB962C8B-B14F-4D97-AF65-F5344CB8AC3E}">
        <p14:creationId xmlns:p14="http://schemas.microsoft.com/office/powerpoint/2010/main" val="116716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REQUISITOS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ABCCAB-3F32-402F-8FD2-8AB2A5F1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052400"/>
          </a:xfrm>
        </p:spPr>
        <p:txBody>
          <a:bodyPr>
            <a:normAutofit/>
          </a:bodyPr>
          <a:lstStyle/>
          <a:p>
            <a:r>
              <a:rPr lang="pt-BR" sz="2400" dirty="0"/>
              <a:t>Celular com Android</a:t>
            </a:r>
          </a:p>
          <a:p>
            <a:r>
              <a:rPr lang="pt-BR" sz="2400" dirty="0"/>
              <a:t>Uma nota fiscal (DANFE) de </a:t>
            </a:r>
            <a:r>
              <a:rPr lang="pt-BR" sz="2400" b="1" dirty="0"/>
              <a:t>compra</a:t>
            </a:r>
            <a:r>
              <a:rPr lang="pt-BR" sz="2400" dirty="0"/>
              <a:t> de produto regulado</a:t>
            </a:r>
          </a:p>
          <a:p>
            <a:r>
              <a:rPr lang="pt-BR" sz="2400" dirty="0"/>
              <a:t>Uma nota fiscal (DANFE) de </a:t>
            </a:r>
            <a:r>
              <a:rPr lang="pt-BR" sz="2400" b="1" dirty="0"/>
              <a:t>venda</a:t>
            </a:r>
            <a:r>
              <a:rPr lang="pt-BR" sz="2400" dirty="0"/>
              <a:t> de produto regulado</a:t>
            </a:r>
          </a:p>
        </p:txBody>
      </p:sp>
    </p:spTree>
    <p:extLst>
      <p:ext uri="{BB962C8B-B14F-4D97-AF65-F5344CB8AC3E}">
        <p14:creationId xmlns:p14="http://schemas.microsoft.com/office/powerpoint/2010/main" val="415359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INSTALAR APP NO CELULAR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2BA592A-CD1E-4270-AE2D-0876B5460568}"/>
              </a:ext>
            </a:extLst>
          </p:cNvPr>
          <p:cNvSpPr txBox="1">
            <a:spLocks/>
          </p:cNvSpPr>
          <p:nvPr/>
        </p:nvSpPr>
        <p:spPr>
          <a:xfrm>
            <a:off x="1981200" y="1667487"/>
            <a:ext cx="3970784" cy="1031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1. Abrir o Google Play Store no celular com Android</a:t>
            </a:r>
          </a:p>
        </p:txBody>
      </p:sp>
      <p:pic>
        <p:nvPicPr>
          <p:cNvPr id="7" name="Imagem 6" descr="zxing.png">
            <a:extLst>
              <a:ext uri="{FF2B5EF4-FFF2-40B4-BE49-F238E27FC236}">
                <a16:creationId xmlns:a16="http://schemas.microsoft.com/office/drawing/2014/main" id="{84364E3E-AED4-4DFC-B18A-63808EB30E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5344" y="3417541"/>
            <a:ext cx="3332545" cy="1074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55C9805-6583-4B0B-9A95-EB6BF380C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09" y="1377745"/>
            <a:ext cx="2706787" cy="1321673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83E2E32-3D00-4C07-BEEB-C19DE726B3F9}"/>
              </a:ext>
            </a:extLst>
          </p:cNvPr>
          <p:cNvSpPr txBox="1">
            <a:spLocks/>
          </p:cNvSpPr>
          <p:nvPr/>
        </p:nvSpPr>
        <p:spPr>
          <a:xfrm>
            <a:off x="1981201" y="3429000"/>
            <a:ext cx="4114799" cy="1031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2. Instalar o app ODK </a:t>
            </a:r>
            <a:r>
              <a:rPr lang="pt-BR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Collect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C84924-80A9-4925-9AD2-78F9959E8271}"/>
              </a:ext>
            </a:extLst>
          </p:cNvPr>
          <p:cNvSpPr txBox="1"/>
          <p:nvPr/>
        </p:nvSpPr>
        <p:spPr>
          <a:xfrm>
            <a:off x="1919536" y="584039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É necessário ter acesso à internet para instalar o ODK Collect e também para carregar um formulário eletrônico em branco.</a:t>
            </a:r>
          </a:p>
        </p:txBody>
      </p:sp>
    </p:spTree>
    <p:extLst>
      <p:ext uri="{BB962C8B-B14F-4D97-AF65-F5344CB8AC3E}">
        <p14:creationId xmlns:p14="http://schemas.microsoft.com/office/powerpoint/2010/main" val="299563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CONFIGURAR </a:t>
            </a:r>
            <a:r>
              <a:rPr lang="pt-BR" b="1" dirty="0"/>
              <a:t>ODK COLLECT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C201213E-4E4B-4127-A6CB-9BCF3434C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649" y="1174306"/>
            <a:ext cx="8229102" cy="5400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sz="2400" dirty="0"/>
              <a:t>3. Abrir o ODK Collect</a:t>
            </a:r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/>
              <a:t>4. Abrir o “Menu de configurações”</a:t>
            </a:r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lnSpc>
                <a:spcPct val="150000"/>
              </a:lnSpc>
              <a:buNone/>
            </a:pPr>
            <a:endParaRPr lang="pt-BR" sz="24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2400" dirty="0"/>
              <a:t>5. Selecionar “Configure via QR </a:t>
            </a:r>
            <a:r>
              <a:rPr lang="pt-BR" sz="2400" dirty="0" err="1"/>
              <a:t>code</a:t>
            </a:r>
            <a:r>
              <a:rPr lang="pt-BR" sz="2400" dirty="0"/>
              <a:t>”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97F91FF-9A06-49C2-A2FF-51A785A3C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998633"/>
            <a:ext cx="3744418" cy="1695687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6025967C-2D9C-410D-862E-AF3F9C0DB159}"/>
              </a:ext>
            </a:extLst>
          </p:cNvPr>
          <p:cNvSpPr/>
          <p:nvPr/>
        </p:nvSpPr>
        <p:spPr>
          <a:xfrm>
            <a:off x="8914105" y="2290493"/>
            <a:ext cx="9559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DD0AECD-40F1-435F-AB37-23D5D08B6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76" y="3274156"/>
            <a:ext cx="4476701" cy="87668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D9AF67A-C20E-434E-B5EC-32239C8940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7984" y="4644752"/>
            <a:ext cx="287231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0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CONFIGURAR </a:t>
            </a:r>
            <a:r>
              <a:rPr lang="pt-BR" b="1" dirty="0"/>
              <a:t>ODK COLLECT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66C5259-0D5A-48F7-B26B-70B550ABD0DC}"/>
              </a:ext>
            </a:extLst>
          </p:cNvPr>
          <p:cNvSpPr txBox="1">
            <a:spLocks/>
          </p:cNvSpPr>
          <p:nvPr/>
        </p:nvSpPr>
        <p:spPr>
          <a:xfrm>
            <a:off x="2135561" y="1556792"/>
            <a:ext cx="7738889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pt-BR" sz="2400" dirty="0"/>
              <a:t>6. Selecionar SCAN e apontar a câmera do celular para o QR </a:t>
            </a:r>
            <a:r>
              <a:rPr lang="pt-BR" sz="2400" dirty="0" err="1"/>
              <a:t>Code</a:t>
            </a:r>
            <a:r>
              <a:rPr lang="pt-BR" sz="2400" dirty="0"/>
              <a:t> apresentado no </a:t>
            </a:r>
            <a:r>
              <a:rPr lang="pt-BR" sz="2400" b="1" dirty="0"/>
              <a:t>próximo slide</a:t>
            </a:r>
          </a:p>
          <a:p>
            <a:pPr lvl="1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2654785-59A5-4028-BB4C-5854FEB173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6525" y="3140968"/>
            <a:ext cx="68389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3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QR CODE </a:t>
            </a:r>
            <a:r>
              <a:rPr lang="pt-BR" dirty="0"/>
              <a:t>PARA DIGITALIZAR</a:t>
            </a:r>
            <a:endParaRPr lang="pt-BR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15A213-39C8-46A0-948C-696C6B97C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6084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CARREGAR FORMULÁRIO EM BRANCO</a:t>
            </a:r>
            <a:endParaRPr lang="pt-BR" b="1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DB24DB1-065D-45A0-BD9A-25E80735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236" y="1124744"/>
            <a:ext cx="8333528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7. Aperte “Carregar Formulário em Branco” para baixar um formulário eletrônico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9602B9C-04A6-46EE-8A83-D1C0A7E29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143742"/>
            <a:ext cx="3312368" cy="38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8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D5A9-6F86-4CD0-A03D-EB722761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CARREGAR FORMULÁRIO EM BRANCO</a:t>
            </a:r>
            <a:endParaRPr lang="pt-BR" b="1" dirty="0"/>
          </a:p>
        </p:txBody>
      </p:sp>
      <p:grpSp>
        <p:nvGrpSpPr>
          <p:cNvPr id="8" name="Grupo 8">
            <a:extLst>
              <a:ext uri="{FF2B5EF4-FFF2-40B4-BE49-F238E27FC236}">
                <a16:creationId xmlns:a16="http://schemas.microsoft.com/office/drawing/2014/main" id="{CAFA7D09-D3D3-41EC-A039-F1A31778DA7D}"/>
              </a:ext>
            </a:extLst>
          </p:cNvPr>
          <p:cNvGrpSpPr/>
          <p:nvPr/>
        </p:nvGrpSpPr>
        <p:grpSpPr>
          <a:xfrm>
            <a:off x="4129389" y="3438351"/>
            <a:ext cx="3928692" cy="2736787"/>
            <a:chOff x="175193" y="3553455"/>
            <a:chExt cx="3928692" cy="2736787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EC63CBE6-B17E-492B-A115-F7C172130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35" y="3553455"/>
              <a:ext cx="3848637" cy="1871685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0002B44-1C2C-416B-9393-56E33BE4A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93" y="5309030"/>
              <a:ext cx="3848637" cy="981212"/>
            </a:xfrm>
            <a:prstGeom prst="rect">
              <a:avLst/>
            </a:prstGeom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1B89B99-7C16-4BDE-8357-7AE42A6B7C79}"/>
                </a:ext>
              </a:extLst>
            </p:cNvPr>
            <p:cNvSpPr/>
            <p:nvPr/>
          </p:nvSpPr>
          <p:spPr>
            <a:xfrm>
              <a:off x="2700237" y="5511725"/>
              <a:ext cx="1403648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A9E77BF9-74E4-4329-B4BC-30B275F02460}"/>
                </a:ext>
              </a:extLst>
            </p:cNvPr>
            <p:cNvSpPr/>
            <p:nvPr/>
          </p:nvSpPr>
          <p:spPr>
            <a:xfrm>
              <a:off x="205403" y="4120169"/>
              <a:ext cx="3818533" cy="131224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A8BBF0C8-8C04-4F8F-ACB8-A8FF8D2010BA}"/>
              </a:ext>
            </a:extLst>
          </p:cNvPr>
          <p:cNvSpPr txBox="1">
            <a:spLocks/>
          </p:cNvSpPr>
          <p:nvPr/>
        </p:nvSpPr>
        <p:spPr>
          <a:xfrm>
            <a:off x="1913372" y="1329155"/>
            <a:ext cx="8280920" cy="17813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pt-BR" sz="2600" dirty="0">
                <a:latin typeface="Segoe UI" panose="020B0502040204020203" pitchFamily="34" charset="0"/>
                <a:cs typeface="Segoe UI" panose="020B0502040204020203" pitchFamily="34" charset="0"/>
              </a:rPr>
              <a:t>8. Selecione o formulário “ANP -  Declaração de Posição Geográfica”</a:t>
            </a:r>
          </a:p>
          <a:p>
            <a:pPr marL="0" lvl="1" indent="0">
              <a:buNone/>
            </a:pPr>
            <a:endParaRPr lang="pt-BR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indent="0">
              <a:buNone/>
            </a:pPr>
            <a:r>
              <a:rPr lang="pt-BR" sz="2600" dirty="0">
                <a:latin typeface="Segoe UI" panose="020B0502040204020203" pitchFamily="34" charset="0"/>
                <a:cs typeface="Segoe UI" panose="020B0502040204020203" pitchFamily="34" charset="0"/>
              </a:rPr>
              <a:t>9. Aperte “Pegar Selecionados”</a:t>
            </a:r>
          </a:p>
          <a:p>
            <a:pPr lvl="1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67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698</Words>
  <Application>Microsoft Office PowerPoint</Application>
  <PresentationFormat>Widescreen</PresentationFormat>
  <Paragraphs>98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Segoe UI</vt:lpstr>
      <vt:lpstr>Segoe UI Black</vt:lpstr>
      <vt:lpstr>Segoe UI Semibold</vt:lpstr>
      <vt:lpstr>Segoe UI Semilight</vt:lpstr>
      <vt:lpstr>Tema do Office</vt:lpstr>
      <vt:lpstr>DECLARAÇÃO DE  POSIÇÃO GEOGRÁFICA USANDO O ODK COLLECT</vt:lpstr>
      <vt:lpstr>SUMÁRIO</vt:lpstr>
      <vt:lpstr>REQUISITOS</vt:lpstr>
      <vt:lpstr>INSTALAR APP NO CELULAR</vt:lpstr>
      <vt:lpstr>CONFIGURAR ODK COLLECT</vt:lpstr>
      <vt:lpstr>CONFIGURAR ODK COLLECT</vt:lpstr>
      <vt:lpstr>QR CODE PARA DIGITALIZAR</vt:lpstr>
      <vt:lpstr>CARREGAR FORMULÁRIO EM BRANCO</vt:lpstr>
      <vt:lpstr>CARREGAR FORMULÁRIO EM BRANCO</vt:lpstr>
      <vt:lpstr>INSTRUÇÕES DE PREENCHIMENTO</vt:lpstr>
      <vt:lpstr>INSTRUÇÕES DE PREENCHIMENTO</vt:lpstr>
      <vt:lpstr>INSTRUÇÕES DE PREENCHIMENTO</vt:lpstr>
      <vt:lpstr>INSTRUÇÕES DE PREENCHIMENTO</vt:lpstr>
      <vt:lpstr>INSTRUÇÕES DE PREENCHIMENTO</vt:lpstr>
      <vt:lpstr>INSTRUÇÕES DE PREENCHIMENTO</vt:lpstr>
      <vt:lpstr>INSTRUÇÕES DE PREENCHIMENTO</vt:lpstr>
      <vt:lpstr>INSTRUÇÕES DE PREENCHIMENTO</vt:lpstr>
      <vt:lpstr>INSTRUÇÕES DE PREENCHIMENTO</vt:lpstr>
      <vt:lpstr>INSTRUÇÕES DE PREENCHIMENTO</vt:lpstr>
      <vt:lpstr>INSTRUÇÕES DE PREENCHIMENTO</vt:lpstr>
      <vt:lpstr>INSTRUÇÕES DE PREENCHIMENTO</vt:lpstr>
      <vt:lpstr>DÚVIDAS FREQUENTES</vt:lpstr>
      <vt:lpstr>DÚVIDAS FREQUENTES</vt:lpstr>
      <vt:lpstr>DÚVIDAS FREQUENTES</vt:lpstr>
      <vt:lpstr>DÚVIDAS FREQUENTES</vt:lpstr>
      <vt:lpstr>DÚVIDAS FREQUENTES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Carlos Machado</dc:creator>
  <cp:lastModifiedBy>Pamela Jessica Ferreira da Silva</cp:lastModifiedBy>
  <cp:revision>24</cp:revision>
  <dcterms:created xsi:type="dcterms:W3CDTF">2021-02-04T19:48:34Z</dcterms:created>
  <dcterms:modified xsi:type="dcterms:W3CDTF">2021-06-15T14:58:28Z</dcterms:modified>
</cp:coreProperties>
</file>